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91"/>
    <p:restoredTop sz="94669"/>
  </p:normalViewPr>
  <p:slideViewPr>
    <p:cSldViewPr snapToGrid="0" snapToObjects="1">
      <p:cViewPr>
        <p:scale>
          <a:sx n="110" d="100"/>
          <a:sy n="110" d="100"/>
        </p:scale>
        <p:origin x="3152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408BD-752F-3D41-BE1C-788747A73456}" type="datetimeFigureOut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728A-A186-104D-AD8D-816D2BA65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10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408BD-752F-3D41-BE1C-788747A73456}" type="datetimeFigureOut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728A-A186-104D-AD8D-816D2BA65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32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408BD-752F-3D41-BE1C-788747A73456}" type="datetimeFigureOut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728A-A186-104D-AD8D-816D2BA65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61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408BD-752F-3D41-BE1C-788747A73456}" type="datetimeFigureOut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728A-A186-104D-AD8D-816D2BA65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68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408BD-752F-3D41-BE1C-788747A73456}" type="datetimeFigureOut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728A-A186-104D-AD8D-816D2BA65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44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408BD-752F-3D41-BE1C-788747A73456}" type="datetimeFigureOut">
              <a:rPr lang="en-US" smtClean="0"/>
              <a:t>2/5/18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728A-A186-104D-AD8D-816D2BA65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36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408BD-752F-3D41-BE1C-788747A73456}" type="datetimeFigureOut">
              <a:rPr lang="en-US" smtClean="0"/>
              <a:t>2/5/18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728A-A186-104D-AD8D-816D2BA65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46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408BD-752F-3D41-BE1C-788747A73456}" type="datetimeFigureOut">
              <a:rPr lang="en-US" smtClean="0"/>
              <a:t>2/5/18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728A-A186-104D-AD8D-816D2BA65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81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408BD-752F-3D41-BE1C-788747A73456}" type="datetimeFigureOut">
              <a:rPr lang="en-US" smtClean="0"/>
              <a:t>2/5/18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728A-A186-104D-AD8D-816D2BA65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21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408BD-752F-3D41-BE1C-788747A73456}" type="datetimeFigureOut">
              <a:rPr lang="en-US" smtClean="0"/>
              <a:t>2/5/18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728A-A186-104D-AD8D-816D2BA65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84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408BD-752F-3D41-BE1C-788747A73456}" type="datetimeFigureOut">
              <a:rPr lang="en-US" smtClean="0"/>
              <a:t>2/5/18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728A-A186-104D-AD8D-816D2BA65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55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408BD-752F-3D41-BE1C-788747A73456}" type="datetimeFigureOut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1728A-A186-104D-AD8D-816D2BA65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5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92501E-9C99-8D41-8821-6B4DD59A5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8150"/>
            <a:ext cx="83820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39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C744B4-E750-2348-BE33-D1296C93C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97" y="188177"/>
            <a:ext cx="7747398" cy="6166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438175-3955-D84D-B667-E7D4B7F69263}"/>
              </a:ext>
            </a:extLst>
          </p:cNvPr>
          <p:cNvSpPr txBox="1"/>
          <p:nvPr/>
        </p:nvSpPr>
        <p:spPr>
          <a:xfrm>
            <a:off x="621097" y="6435201"/>
            <a:ext cx="722074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Amy Weiskopf. </a:t>
            </a:r>
            <a:r>
              <a:rPr lang="en-US" sz="1350" i="1" dirty="0"/>
              <a:t>Still Life with Cabbage and Shell,</a:t>
            </a:r>
            <a:r>
              <a:rPr lang="en-US" sz="1350" dirty="0"/>
              <a:t>2014. Oil on canvas</a:t>
            </a:r>
          </a:p>
        </p:txBody>
      </p:sp>
    </p:spTree>
    <p:extLst>
      <p:ext uri="{BB962C8B-B14F-4D97-AF65-F5344CB8AC3E}">
        <p14:creationId xmlns:p14="http://schemas.microsoft.com/office/powerpoint/2010/main" val="2968995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95A397-81E8-BC43-968D-889176E7F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55" y="331871"/>
            <a:ext cx="8692949" cy="57986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3297F1-FC7D-C348-B287-E92059EF7D86}"/>
              </a:ext>
            </a:extLst>
          </p:cNvPr>
          <p:cNvSpPr txBox="1"/>
          <p:nvPr/>
        </p:nvSpPr>
        <p:spPr>
          <a:xfrm>
            <a:off x="265855" y="6308203"/>
            <a:ext cx="869294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Lin Emery. </a:t>
            </a:r>
            <a:r>
              <a:rPr lang="en-US" sz="1350" i="1" dirty="0"/>
              <a:t>Anole,</a:t>
            </a:r>
            <a:r>
              <a:rPr lang="en-US" sz="1350" dirty="0"/>
              <a:t>2016. Polished aluminum.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992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821B82-4808-5A4B-AC70-D7DA3A983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86" y="341406"/>
            <a:ext cx="8418348" cy="56122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2AD19B-B519-EA4A-83D2-237EFD4AC646}"/>
              </a:ext>
            </a:extLst>
          </p:cNvPr>
          <p:cNvSpPr txBox="1"/>
          <p:nvPr/>
        </p:nvSpPr>
        <p:spPr>
          <a:xfrm>
            <a:off x="389986" y="6142023"/>
            <a:ext cx="84183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err="1"/>
              <a:t>Rukiya</a:t>
            </a:r>
            <a:r>
              <a:rPr lang="en-US" sz="1350" b="1" dirty="0"/>
              <a:t> Brown. </a:t>
            </a:r>
            <a:r>
              <a:rPr lang="en-US" sz="1350" i="1" dirty="0"/>
              <a:t>Metamorphosis – The Awakening (detail), </a:t>
            </a:r>
            <a:r>
              <a:rPr lang="en-US" sz="1350" dirty="0"/>
              <a:t>2013. Beads, feathers, acrylic stones, sequins, satin and tiger cowry shells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044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6CB382-70E4-804F-90BA-441EC4AD7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34" y="309142"/>
            <a:ext cx="3208717" cy="57675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D72F46-59EA-D14F-BB8B-EA73A452CD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7" t="24284" r="11249" b="27388"/>
          <a:stretch/>
        </p:blipFill>
        <p:spPr>
          <a:xfrm>
            <a:off x="3801628" y="310700"/>
            <a:ext cx="5018282" cy="57660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31FC99-CBC6-7F4B-8756-A615785C8676}"/>
              </a:ext>
            </a:extLst>
          </p:cNvPr>
          <p:cNvSpPr txBox="1"/>
          <p:nvPr/>
        </p:nvSpPr>
        <p:spPr>
          <a:xfrm>
            <a:off x="358815" y="6273478"/>
            <a:ext cx="856526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err="1"/>
              <a:t>Ersy</a:t>
            </a:r>
            <a:r>
              <a:rPr lang="en-US" sz="1350" b="1" dirty="0"/>
              <a:t> Schwartz. </a:t>
            </a:r>
            <a:r>
              <a:rPr lang="en-US" sz="1350" i="1" dirty="0"/>
              <a:t>Bat,</a:t>
            </a:r>
            <a:r>
              <a:rPr lang="en-US" sz="1350" dirty="0"/>
              <a:t>1984. String, brass, steel, lead and bone.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49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68</Words>
  <Application>Microsoft Macintosh PowerPoint</Application>
  <PresentationFormat>On-screen Show (4:3)</PresentationFormat>
  <Paragraphs>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</cp:revision>
  <dcterms:created xsi:type="dcterms:W3CDTF">2018-02-05T20:03:28Z</dcterms:created>
  <dcterms:modified xsi:type="dcterms:W3CDTF">2018-02-05T21:00:52Z</dcterms:modified>
</cp:coreProperties>
</file>